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f59a636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6af43b8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4c86f0aa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b6d3cdd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0b6d707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3df258d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7f1a6695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e450164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445e5bc2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eda409f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ac88e57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4f8ff7d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74d9b55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810f566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15f30ea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0846bf8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5cc9849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2b21ebcd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ffff5da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d65dc09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a50f25c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857ac8b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54010f31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18c850d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2073217b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f25b0d1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69b22e1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530f1667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37b7950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(4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160%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(5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(147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(31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(25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(192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2020-12-01T14:38:00Z</dcterms:modified>
  <cp:category/>
</cp:coreProperties>
</file>